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48" r:id="rId1"/>
  </p:sldMasterIdLst>
  <p:notesMasterIdLst>
    <p:notesMasterId r:id="rId33"/>
  </p:notesMasterIdLst>
  <p:sldIdLst>
    <p:sldId id="513" r:id="rId2"/>
    <p:sldId id="515" r:id="rId3"/>
    <p:sldId id="531" r:id="rId4"/>
    <p:sldId id="525" r:id="rId5"/>
    <p:sldId id="526" r:id="rId6"/>
    <p:sldId id="539" r:id="rId7"/>
    <p:sldId id="496" r:id="rId8"/>
    <p:sldId id="537" r:id="rId9"/>
    <p:sldId id="540" r:id="rId10"/>
    <p:sldId id="538" r:id="rId11"/>
    <p:sldId id="543" r:id="rId12"/>
    <p:sldId id="544" r:id="rId13"/>
    <p:sldId id="557" r:id="rId14"/>
    <p:sldId id="542" r:id="rId15"/>
    <p:sldId id="555" r:id="rId16"/>
    <p:sldId id="556" r:id="rId17"/>
    <p:sldId id="558" r:id="rId18"/>
    <p:sldId id="546" r:id="rId19"/>
    <p:sldId id="559" r:id="rId20"/>
    <p:sldId id="560" r:id="rId21"/>
    <p:sldId id="561" r:id="rId22"/>
    <p:sldId id="562" r:id="rId23"/>
    <p:sldId id="563" r:id="rId24"/>
    <p:sldId id="564" r:id="rId25"/>
    <p:sldId id="565" r:id="rId26"/>
    <p:sldId id="566" r:id="rId27"/>
    <p:sldId id="567" r:id="rId28"/>
    <p:sldId id="568" r:id="rId29"/>
    <p:sldId id="541" r:id="rId30"/>
    <p:sldId id="552" r:id="rId31"/>
    <p:sldId id="535" r:id="rId32"/>
  </p:sldIdLst>
  <p:sldSz cx="12192000" cy="6858000"/>
  <p:notesSz cx="6858000" cy="9144000"/>
  <p:embeddedFontLst>
    <p:embeddedFont>
      <p:font typeface="나눔바른고딕" panose="020B060302010102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4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E1CA"/>
    <a:srgbClr val="475DCD"/>
    <a:srgbClr val="4ED4B4"/>
    <a:srgbClr val="7EE699"/>
    <a:srgbClr val="498DC6"/>
    <a:srgbClr val="7FC5DB"/>
    <a:srgbClr val="7A53C9"/>
    <a:srgbClr val="81BED9"/>
    <a:srgbClr val="82D7D3"/>
    <a:srgbClr val="7F9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3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366"/>
      </p:cViewPr>
      <p:guideLst>
        <p:guide orient="horz" pos="2205"/>
        <p:guide pos="4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12D11-71FB-4EA6-98E3-251458784827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582B5-81F8-4B03-B39E-394843CE3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A6DFA-3899-4910-8530-9FE0694A3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F0343B-32DC-4C21-8FF7-BE947E9C0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FB283-85BE-45E0-9047-03C48ACD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9B2588-15DB-452E-8A05-236D847C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5C54B-0E20-43E2-ADDB-76F71557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80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808CE-E06F-4351-BC45-397FE9A2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A2F34-1BEB-4813-8155-67E3638E7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C2AD7-E08D-4BE8-A37D-4655D683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C0B48-39F8-4A08-B0DE-1BB27585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23AD8-769C-4BB3-A686-17A8980A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39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C97FAB-7877-4ED2-842A-D25546405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A24C5C-3B71-4563-A866-2B9BD98D9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E5CB2-7E84-4BEC-82AA-A181993C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CDBA6-D6AB-4C31-8232-65B340FA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BBEA4-B37E-4B18-A998-1E8AC35D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6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44F6E-01B7-4604-BBB3-2CB79A88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C4E8B-9870-4166-97D4-9B2D14F66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ACFFF-77A3-45CB-939A-71CA78BB2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80E5EA-7891-438B-84FA-BC2FDC92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4AB50-0797-4666-B7F8-45A3D429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9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A9BEB-970B-4256-BADC-B7CDF2E3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A6A83-AA4D-4426-879D-2E8EA4F21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3814C-1231-4BA9-9DB1-07128456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EBE3F-79BC-46CD-8897-CD09778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217847-B70A-432B-BB60-0190939C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33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45916-B434-4F8F-A8A8-9177EF5F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446F4-C21F-4906-98F8-4F147B0AE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21763B-4345-4B79-B5A5-A0909D3B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108202-3E24-40C6-AE1B-F50CFA06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93CE96-CC52-4E55-A2C9-883CBDB9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124064-C4E4-4993-9400-822D3B9C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7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C68B8-5D39-47A0-A124-DC980551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F610C8-92EC-4D04-86A2-502378351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0A8136-ECA4-4624-91D4-F8552B327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17707D-1247-456F-B9D6-7B63DA983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C6C26-7102-45CF-9A20-7ACF20B9B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A2D3BA-6FBF-48A9-AD8F-76B22930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1ECCE2-D64E-468A-AD3F-E5D0A467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D2909F-EDB4-4233-95C4-32C8136E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60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97D93-80C1-4323-9707-DAA3C23B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822A4C-3773-4463-AD0F-DA46150D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8D0316-EAEB-4C37-A412-E9AAE776A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257FB0-0A19-4FF4-ADAE-51FE1DD6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22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818023-B061-4A00-A6C2-6D20EA03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4A83A3-D98C-49D3-944D-64DD2261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244B4-9FC8-4297-94BD-14FAAB51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02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31BA5-71A2-4B53-8BDF-5B72150E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4C8829-E381-449A-B1D5-0E8EE4667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8D97FE-1A9D-4C9D-93CC-D6B4795AC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F88758-8EC6-4BFE-8C9C-7600B2D0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F185E-D59D-4C43-A8C9-B9AD9E4B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C48071-F262-4DA1-BDB1-5AC3243A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4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F793F-989A-4D4E-9D46-7DBD4064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2D30C9-15B2-4E8E-B7A1-0EFC918AC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2EEBAF-914F-43FB-AA09-69F461C3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47616-F060-4B85-B79F-CF41CE25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789D1E-D284-4547-82BF-9B8DDA60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59B86D-CC29-4816-8BC1-B2E851F5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4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7EF39F-C2B1-4077-905C-7BC250A2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0880C-11C8-4917-8AA4-7943E7FDB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DA3E1-B7CC-4946-8BAA-78B5B752F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6BA1B-1BBB-4615-817E-D7AEDFE4EDBF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CCA7B-0C54-4EDF-BFC0-0BE30DDAB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7CB8B-6BDA-4FFF-AA6E-EDB599B19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4B95C-F78E-411C-96FA-FE4D3EC52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roup of diversity people volunteen arm around Premium Photo">
            <a:extLst>
              <a:ext uri="{FF2B5EF4-FFF2-40B4-BE49-F238E27FC236}">
                <a16:creationId xmlns:a16="http://schemas.microsoft.com/office/drawing/2014/main" id="{D6E4E25D-DC1C-4C23-9F70-3FDC1DC05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" b="6346"/>
          <a:stretch/>
        </p:blipFill>
        <p:spPr bwMode="auto">
          <a:xfrm>
            <a:off x="8466" y="-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E6C604-7F29-4732-8ADF-901AA2112449}"/>
              </a:ext>
            </a:extLst>
          </p:cNvPr>
          <p:cNvSpPr/>
          <p:nvPr/>
        </p:nvSpPr>
        <p:spPr>
          <a:xfrm>
            <a:off x="8466" y="-14292"/>
            <a:ext cx="12200466" cy="6858000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86000"/>
                </a:srgbClr>
              </a:gs>
              <a:gs pos="100000">
                <a:srgbClr val="4ED4B4">
                  <a:alpha val="8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9C1010E-6833-4403-8812-AAEE7E1702C5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6104467" y="5649908"/>
            <a:ext cx="4232" cy="1193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87125" y="2471558"/>
            <a:ext cx="6096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결과보고서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대학생 커뮤니티 사이트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465447" y="2426246"/>
            <a:ext cx="7039428" cy="137913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060689" y="209293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-----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69754" y="4896711"/>
            <a:ext cx="1869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조영찬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송현진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34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9" y="1149928"/>
            <a:ext cx="309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29A59F-BC12-AEC1-99B3-F7B41B93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64" y="1556984"/>
            <a:ext cx="6188364" cy="28954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99141E-48C1-E422-12BD-E67D17B6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889" y="2463196"/>
            <a:ext cx="7368065" cy="34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5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9" y="1149928"/>
            <a:ext cx="309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53D69F-4136-757F-3651-8C300993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4" y="1630572"/>
            <a:ext cx="9079345" cy="42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9" y="1149928"/>
            <a:ext cx="309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29DAE-1C39-671D-618D-F0A430EC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20137"/>
            <a:ext cx="6548582" cy="3053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E37C60-F41C-90CE-3D2F-712F7727E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837" y="4469055"/>
            <a:ext cx="6519796" cy="15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7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9" y="1149928"/>
            <a:ext cx="309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후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B2BE3-B8A9-0E4B-583D-40E74088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" y="1615236"/>
            <a:ext cx="9282545" cy="44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05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9" y="1149928"/>
            <a:ext cx="349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 수정 및 탈퇴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B64F1-4E83-BC05-DD52-8B7BE47A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600987"/>
            <a:ext cx="9264073" cy="45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0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9" y="1149928"/>
            <a:ext cx="349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작성한 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댓글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B40EDF-CB87-2717-DDB7-94A3BD81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9" y="1488482"/>
            <a:ext cx="8051515" cy="25869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8E0C88-3341-0506-711F-EF4434C9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28" y="3579319"/>
            <a:ext cx="7207732" cy="25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9" y="1149928"/>
            <a:ext cx="349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장터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CBDAF7-5688-8043-8BA6-C07199681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37" y="1595541"/>
            <a:ext cx="9021243" cy="423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7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D4CEC9-1F9C-47CF-7D63-6550A1857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31" y="1488482"/>
            <a:ext cx="9661236" cy="46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8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입력화면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2C7F2-B4E0-2CE6-540D-DF0504F4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9" y="1488482"/>
            <a:ext cx="9347200" cy="44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6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상세보기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21BA3A-B9B1-5702-66D0-1FDF3CFC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703739"/>
            <a:ext cx="8931564" cy="426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Group of diversity people volunteen arm around Premium Photo">
            <a:extLst>
              <a:ext uri="{FF2B5EF4-FFF2-40B4-BE49-F238E27FC236}">
                <a16:creationId xmlns:a16="http://schemas.microsoft.com/office/drawing/2014/main" id="{7ABD7C4A-3087-49A3-B44F-86F0AA078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7" b="56417"/>
          <a:stretch/>
        </p:blipFill>
        <p:spPr bwMode="auto">
          <a:xfrm>
            <a:off x="0" y="2311400"/>
            <a:ext cx="12192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E6C604-7F29-4732-8ADF-901AA2112449}"/>
              </a:ext>
            </a:extLst>
          </p:cNvPr>
          <p:cNvSpPr/>
          <p:nvPr/>
        </p:nvSpPr>
        <p:spPr>
          <a:xfrm>
            <a:off x="0" y="2311400"/>
            <a:ext cx="12192000" cy="228021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BE1F9C-7F2B-4D19-AB02-39B5A07DBAD3}"/>
              </a:ext>
            </a:extLst>
          </p:cNvPr>
          <p:cNvSpPr/>
          <p:nvPr/>
        </p:nvSpPr>
        <p:spPr>
          <a:xfrm>
            <a:off x="330652" y="751705"/>
            <a:ext cx="3919931" cy="682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b="1" dirty="0">
                <a:solidFill>
                  <a:srgbClr val="475DC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400" b="1" dirty="0">
              <a:solidFill>
                <a:srgbClr val="475DC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031F52-21D1-462A-882F-8F48952DA9AA}"/>
              </a:ext>
            </a:extLst>
          </p:cNvPr>
          <p:cNvSpPr/>
          <p:nvPr/>
        </p:nvSpPr>
        <p:spPr>
          <a:xfrm>
            <a:off x="1494639" y="4143463"/>
            <a:ext cx="9202722" cy="2533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2019.05.24(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29CAAD-C0BD-48A2-B222-2E0D2C4019CA}"/>
              </a:ext>
            </a:extLst>
          </p:cNvPr>
          <p:cNvSpPr/>
          <p:nvPr/>
        </p:nvSpPr>
        <p:spPr>
          <a:xfrm>
            <a:off x="0" y="4584700"/>
            <a:ext cx="12192000" cy="2273300"/>
          </a:xfrm>
          <a:prstGeom prst="rect">
            <a:avLst/>
          </a:prstGeom>
          <a:gradFill flip="none" rotWithShape="1"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4AD91-F21A-4FBD-AA30-EE1418C9FDAE}"/>
              </a:ext>
            </a:extLst>
          </p:cNvPr>
          <p:cNvSpPr txBox="1"/>
          <p:nvPr/>
        </p:nvSpPr>
        <p:spPr>
          <a:xfrm>
            <a:off x="417175" y="5272956"/>
            <a:ext cx="2576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기획배경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6ECB4-A18C-4D79-846C-EB12A96AA929}"/>
              </a:ext>
            </a:extLst>
          </p:cNvPr>
          <p:cNvSpPr txBox="1"/>
          <p:nvPr/>
        </p:nvSpPr>
        <p:spPr>
          <a:xfrm>
            <a:off x="3456579" y="5236009"/>
            <a:ext cx="2443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기능구현 결과</a:t>
            </a:r>
            <a:endParaRPr lang="en-US" altLang="ko-KR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Usecase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Diagram,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ERD)</a:t>
            </a:r>
            <a:endParaRPr lang="ko-KR" altLang="en-US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72F3A-1F46-4DC4-A4ED-9C41A642AACC}"/>
              </a:ext>
            </a:extLst>
          </p:cNvPr>
          <p:cNvSpPr txBox="1"/>
          <p:nvPr/>
        </p:nvSpPr>
        <p:spPr>
          <a:xfrm>
            <a:off x="6440951" y="5256992"/>
            <a:ext cx="1964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 결과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D8F92A0-08C3-4BC9-86D5-4046D753E487}"/>
              </a:ext>
            </a:extLst>
          </p:cNvPr>
          <p:cNvCxnSpPr>
            <a:cxnSpLocks/>
          </p:cNvCxnSpPr>
          <p:nvPr/>
        </p:nvCxnSpPr>
        <p:spPr>
          <a:xfrm flipV="1">
            <a:off x="1689557" y="4586412"/>
            <a:ext cx="0" cy="432146"/>
          </a:xfrm>
          <a:prstGeom prst="line">
            <a:avLst/>
          </a:prstGeom>
          <a:ln w="28575">
            <a:solidFill>
              <a:schemeClr val="bg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6EAB5D-A511-4790-AA6D-265F0C1711D7}"/>
              </a:ext>
            </a:extLst>
          </p:cNvPr>
          <p:cNvCxnSpPr>
            <a:cxnSpLocks/>
          </p:cNvCxnSpPr>
          <p:nvPr/>
        </p:nvCxnSpPr>
        <p:spPr>
          <a:xfrm flipV="1">
            <a:off x="4700310" y="4549466"/>
            <a:ext cx="0" cy="432146"/>
          </a:xfrm>
          <a:prstGeom prst="line">
            <a:avLst/>
          </a:prstGeom>
          <a:ln w="28575">
            <a:solidFill>
              <a:schemeClr val="bg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C619C9-B633-444B-91B3-BBD70CD668AD}"/>
              </a:ext>
            </a:extLst>
          </p:cNvPr>
          <p:cNvCxnSpPr>
            <a:cxnSpLocks/>
          </p:cNvCxnSpPr>
          <p:nvPr/>
        </p:nvCxnSpPr>
        <p:spPr>
          <a:xfrm flipV="1">
            <a:off x="7427748" y="4586412"/>
            <a:ext cx="0" cy="432146"/>
          </a:xfrm>
          <a:prstGeom prst="line">
            <a:avLst/>
          </a:prstGeom>
          <a:ln w="28575">
            <a:solidFill>
              <a:schemeClr val="bg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9E0D9B-E6FB-39E3-7CC2-9B7AC85C22CF}"/>
              </a:ext>
            </a:extLst>
          </p:cNvPr>
          <p:cNvSpPr txBox="1"/>
          <p:nvPr/>
        </p:nvSpPr>
        <p:spPr>
          <a:xfrm>
            <a:off x="8854773" y="5252380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및 개선사항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F6E8CAC-D0AA-9C55-8F9B-7BA237B4285B}"/>
              </a:ext>
            </a:extLst>
          </p:cNvPr>
          <p:cNvCxnSpPr>
            <a:cxnSpLocks/>
          </p:cNvCxnSpPr>
          <p:nvPr/>
        </p:nvCxnSpPr>
        <p:spPr>
          <a:xfrm flipV="1">
            <a:off x="10092440" y="4581800"/>
            <a:ext cx="0" cy="432146"/>
          </a:xfrm>
          <a:prstGeom prst="line">
            <a:avLst/>
          </a:prstGeom>
          <a:ln w="28575">
            <a:solidFill>
              <a:schemeClr val="bg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8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수정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47A36-6FB8-6D5E-AE30-E215F744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3" y="1720137"/>
            <a:ext cx="8940800" cy="41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1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장터 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4B17B0-887E-9AE6-1795-C52D6F39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8" y="1634953"/>
            <a:ext cx="7749309" cy="3677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EC778B-627A-0E22-B013-7D02C427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563" y="2683767"/>
            <a:ext cx="7368065" cy="34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장터 게시판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물품 등록 창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68A655-47C7-BC47-673A-2406E680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03" y="1586591"/>
            <a:ext cx="9421091" cy="43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45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장터 게시판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물품 상세보기 창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6E674E-1D57-3075-DAE2-D6A70267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6" y="1578794"/>
            <a:ext cx="9180945" cy="43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6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장터 게시판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수정 창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9624F0-1619-8E92-0C16-A68245AC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9" y="1692400"/>
            <a:ext cx="9347200" cy="42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7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정보로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91628-3DE1-5413-A7BF-03177956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2" y="1522446"/>
            <a:ext cx="8848436" cy="423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5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전용 회원관리 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A44C1-2AEB-0375-964A-E72C3E38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8" y="1528716"/>
            <a:ext cx="9605818" cy="44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9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전용 게시글 현황 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C3BF7-F60F-F9F4-927B-78AA5910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488482"/>
            <a:ext cx="9845964" cy="46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5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564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전용 장터 리스트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9BCC3-5D77-304D-9D7B-A0AEDAA6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2" y="1589107"/>
            <a:ext cx="9365673" cy="43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n shaking hands Free Photo">
            <a:extLst>
              <a:ext uri="{FF2B5EF4-FFF2-40B4-BE49-F238E27FC236}">
                <a16:creationId xmlns:a16="http://schemas.microsoft.com/office/drawing/2014/main" id="{44B9DA52-2A3C-45C6-80D6-2D6CEC1B4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r="6424"/>
          <a:stretch/>
        </p:blipFill>
        <p:spPr bwMode="auto">
          <a:xfrm flipV="1">
            <a:off x="0" y="-5302"/>
            <a:ext cx="8246533" cy="68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D88B1B-14FC-457D-90A8-D89087C80DF1}"/>
              </a:ext>
            </a:extLst>
          </p:cNvPr>
          <p:cNvSpPr/>
          <p:nvPr/>
        </p:nvSpPr>
        <p:spPr>
          <a:xfrm>
            <a:off x="0" y="-5302"/>
            <a:ext cx="8246533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78541-609A-4403-A5AA-F6D8AD4EEB0E}"/>
              </a:ext>
            </a:extLst>
          </p:cNvPr>
          <p:cNvSpPr txBox="1"/>
          <p:nvPr/>
        </p:nvSpPr>
        <p:spPr>
          <a:xfrm>
            <a:off x="663192" y="818850"/>
            <a:ext cx="6059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및 개선사항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02165" y="448733"/>
            <a:ext cx="6220307" cy="1638685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n shaking hands Free Photo">
            <a:extLst>
              <a:ext uri="{FF2B5EF4-FFF2-40B4-BE49-F238E27FC236}">
                <a16:creationId xmlns:a16="http://schemas.microsoft.com/office/drawing/2014/main" id="{44B9DA52-2A3C-45C6-80D6-2D6CEC1B4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r="6424"/>
          <a:stretch/>
        </p:blipFill>
        <p:spPr bwMode="auto">
          <a:xfrm flipV="1">
            <a:off x="0" y="-5302"/>
            <a:ext cx="8246533" cy="68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D88B1B-14FC-457D-90A8-D89087C80DF1}"/>
              </a:ext>
            </a:extLst>
          </p:cNvPr>
          <p:cNvSpPr/>
          <p:nvPr/>
        </p:nvSpPr>
        <p:spPr>
          <a:xfrm>
            <a:off x="0" y="-5302"/>
            <a:ext cx="8246533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78541-609A-4403-A5AA-F6D8AD4EEB0E}"/>
              </a:ext>
            </a:extLst>
          </p:cNvPr>
          <p:cNvSpPr txBox="1"/>
          <p:nvPr/>
        </p:nvSpPr>
        <p:spPr>
          <a:xfrm>
            <a:off x="663192" y="818850"/>
            <a:ext cx="6059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ko-KR" altLang="en-US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en-US" altLang="ko-KR" sz="4800" b="1" dirty="0">
              <a:solidFill>
                <a:schemeClr val="bg1"/>
              </a:solidFill>
              <a:effectLst>
                <a:outerShdw blurRad="25400" dist="12700" dir="2700000" algn="tl">
                  <a:srgbClr val="000000">
                    <a:alpha val="4900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기획배경</a:t>
            </a:r>
            <a:r>
              <a:rPr lang="en-US" altLang="ko-KR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  <a:r>
              <a:rPr lang="en-US" altLang="ko-KR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4800" b="1" dirty="0">
              <a:solidFill>
                <a:schemeClr val="bg1"/>
              </a:solidFill>
              <a:effectLst>
                <a:outerShdw blurRad="25400" dist="12700" dir="2700000" algn="tl">
                  <a:srgbClr val="000000">
                    <a:alpha val="4900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2165" y="448733"/>
            <a:ext cx="6220307" cy="217170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773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및 개선사항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182546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0918" y="1149928"/>
            <a:ext cx="97829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개선할 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just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글 학교별로 분류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시간표 기능 등 학교생활 도우미 서비스 기능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장터 게시판 구매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 시스템 보완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 게시글 및 공지사항 기능 추가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홈페이지에서 바로 게시판 분류 추가할 수 있는 기능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47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roup of diversity people volunteen arm around Premium Photo">
            <a:extLst>
              <a:ext uri="{FF2B5EF4-FFF2-40B4-BE49-F238E27FC236}">
                <a16:creationId xmlns:a16="http://schemas.microsoft.com/office/drawing/2014/main" id="{D6E4E25D-DC1C-4C23-9F70-3FDC1DC05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" b="6346"/>
          <a:stretch/>
        </p:blipFill>
        <p:spPr bwMode="auto">
          <a:xfrm>
            <a:off x="8466" y="-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E6C604-7F29-4732-8ADF-901AA2112449}"/>
              </a:ext>
            </a:extLst>
          </p:cNvPr>
          <p:cNvSpPr/>
          <p:nvPr/>
        </p:nvSpPr>
        <p:spPr>
          <a:xfrm>
            <a:off x="8466" y="0"/>
            <a:ext cx="12200466" cy="6858000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86000"/>
                </a:srgbClr>
              </a:gs>
              <a:gs pos="100000">
                <a:srgbClr val="4ED4B4">
                  <a:alpha val="86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06294" y="2768377"/>
            <a:ext cx="2796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69029" y="2525486"/>
            <a:ext cx="7039428" cy="113211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8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01138C-0737-44B3-95DF-6766A8186DC1}"/>
              </a:ext>
            </a:extLst>
          </p:cNvPr>
          <p:cNvSpPr/>
          <p:nvPr/>
        </p:nvSpPr>
        <p:spPr>
          <a:xfrm>
            <a:off x="1" y="1"/>
            <a:ext cx="529822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4CD3EAD7-659B-4D0C-86CE-C4591C687CBE}"/>
              </a:ext>
            </a:extLst>
          </p:cNvPr>
          <p:cNvSpPr/>
          <p:nvPr/>
        </p:nvSpPr>
        <p:spPr>
          <a:xfrm flipH="1" flipV="1">
            <a:off x="11451767" y="263129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723214" y="263129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7232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rcRect l="46260" t="2610"/>
          <a:stretch>
            <a:fillRect/>
          </a:stretch>
        </p:blipFill>
        <p:spPr>
          <a:xfrm>
            <a:off x="6389734" y="944336"/>
            <a:ext cx="5802267" cy="5913665"/>
          </a:xfrm>
          <a:custGeom>
            <a:avLst/>
            <a:gdLst>
              <a:gd name="connsiteX0" fmla="*/ 213349 w 5802267"/>
              <a:gd name="connsiteY0" fmla="*/ 3194714 h 5913665"/>
              <a:gd name="connsiteX1" fmla="*/ 342588 w 5802267"/>
              <a:gd name="connsiteY1" fmla="*/ 3265492 h 5913665"/>
              <a:gd name="connsiteX2" fmla="*/ 2471205 w 5802267"/>
              <a:gd name="connsiteY2" fmla="*/ 5913665 h 5913665"/>
              <a:gd name="connsiteX3" fmla="*/ 1977188 w 5802267"/>
              <a:gd name="connsiteY3" fmla="*/ 5913665 h 5913665"/>
              <a:gd name="connsiteX4" fmla="*/ 42474 w 5802267"/>
              <a:gd name="connsiteY4" fmla="*/ 3506726 h 5913665"/>
              <a:gd name="connsiteX5" fmla="*/ 71915 w 5802267"/>
              <a:gd name="connsiteY5" fmla="*/ 3236052 h 5913665"/>
              <a:gd name="connsiteX6" fmla="*/ 213349 w 5802267"/>
              <a:gd name="connsiteY6" fmla="*/ 3194714 h 5913665"/>
              <a:gd name="connsiteX7" fmla="*/ 671198 w 5802267"/>
              <a:gd name="connsiteY7" fmla="*/ 3062232 h 5913665"/>
              <a:gd name="connsiteX8" fmla="*/ 800437 w 5802267"/>
              <a:gd name="connsiteY8" fmla="*/ 3133010 h 5913665"/>
              <a:gd name="connsiteX9" fmla="*/ 3035544 w 5802267"/>
              <a:gd name="connsiteY9" fmla="*/ 5913665 h 5913665"/>
              <a:gd name="connsiteX10" fmla="*/ 2541526 w 5802267"/>
              <a:gd name="connsiteY10" fmla="*/ 5913665 h 5913665"/>
              <a:gd name="connsiteX11" fmla="*/ 500323 w 5802267"/>
              <a:gd name="connsiteY11" fmla="*/ 3374243 h 5913665"/>
              <a:gd name="connsiteX12" fmla="*/ 529764 w 5802267"/>
              <a:gd name="connsiteY12" fmla="*/ 3103570 h 5913665"/>
              <a:gd name="connsiteX13" fmla="*/ 671198 w 5802267"/>
              <a:gd name="connsiteY13" fmla="*/ 3062232 h 5913665"/>
              <a:gd name="connsiteX14" fmla="*/ 731021 w 5802267"/>
              <a:gd name="connsiteY14" fmla="*/ 2443849 h 5913665"/>
              <a:gd name="connsiteX15" fmla="*/ 860262 w 5802267"/>
              <a:gd name="connsiteY15" fmla="*/ 2514627 h 5913665"/>
              <a:gd name="connsiteX16" fmla="*/ 3592427 w 5802267"/>
              <a:gd name="connsiteY16" fmla="*/ 5913665 h 5913665"/>
              <a:gd name="connsiteX17" fmla="*/ 3098410 w 5802267"/>
              <a:gd name="connsiteY17" fmla="*/ 5913665 h 5913665"/>
              <a:gd name="connsiteX18" fmla="*/ 560148 w 5802267"/>
              <a:gd name="connsiteY18" fmla="*/ 2755860 h 5913665"/>
              <a:gd name="connsiteX19" fmla="*/ 589587 w 5802267"/>
              <a:gd name="connsiteY19" fmla="*/ 2485187 h 5913665"/>
              <a:gd name="connsiteX20" fmla="*/ 731021 w 5802267"/>
              <a:gd name="connsiteY20" fmla="*/ 2443849 h 5913665"/>
              <a:gd name="connsiteX21" fmla="*/ 1180718 w 5802267"/>
              <a:gd name="connsiteY21" fmla="*/ 2310498 h 5913665"/>
              <a:gd name="connsiteX22" fmla="*/ 1309959 w 5802267"/>
              <a:gd name="connsiteY22" fmla="*/ 2381276 h 5913665"/>
              <a:gd name="connsiteX23" fmla="*/ 4149313 w 5802267"/>
              <a:gd name="connsiteY23" fmla="*/ 5913665 h 5913665"/>
              <a:gd name="connsiteX24" fmla="*/ 3655296 w 5802267"/>
              <a:gd name="connsiteY24" fmla="*/ 5913665 h 5913665"/>
              <a:gd name="connsiteX25" fmla="*/ 1009845 w 5802267"/>
              <a:gd name="connsiteY25" fmla="*/ 2622509 h 5913665"/>
              <a:gd name="connsiteX26" fmla="*/ 1039285 w 5802267"/>
              <a:gd name="connsiteY26" fmla="*/ 2351836 h 5913665"/>
              <a:gd name="connsiteX27" fmla="*/ 1180718 w 5802267"/>
              <a:gd name="connsiteY27" fmla="*/ 2310498 h 5913665"/>
              <a:gd name="connsiteX28" fmla="*/ 2362721 w 5802267"/>
              <a:gd name="connsiteY28" fmla="*/ 1702576 h 5913665"/>
              <a:gd name="connsiteX29" fmla="*/ 2491961 w 5802267"/>
              <a:gd name="connsiteY29" fmla="*/ 1773354 h 5913665"/>
              <a:gd name="connsiteX30" fmla="*/ 5560664 w 5802267"/>
              <a:gd name="connsiteY30" fmla="*/ 5591071 h 5913665"/>
              <a:gd name="connsiteX31" fmla="*/ 5531223 w 5802267"/>
              <a:gd name="connsiteY31" fmla="*/ 5861745 h 5913665"/>
              <a:gd name="connsiteX32" fmla="*/ 5531224 w 5802267"/>
              <a:gd name="connsiteY32" fmla="*/ 5861744 h 5913665"/>
              <a:gd name="connsiteX33" fmla="*/ 5260550 w 5802267"/>
              <a:gd name="connsiteY33" fmla="*/ 5832303 h 5913665"/>
              <a:gd name="connsiteX34" fmla="*/ 2191846 w 5802267"/>
              <a:gd name="connsiteY34" fmla="*/ 2014587 h 5913665"/>
              <a:gd name="connsiteX35" fmla="*/ 2221287 w 5802267"/>
              <a:gd name="connsiteY35" fmla="*/ 1743914 h 5913665"/>
              <a:gd name="connsiteX36" fmla="*/ 2362721 w 5802267"/>
              <a:gd name="connsiteY36" fmla="*/ 1702576 h 5913665"/>
              <a:gd name="connsiteX37" fmla="*/ 1192803 w 5802267"/>
              <a:gd name="connsiteY37" fmla="*/ 1632723 h 5913665"/>
              <a:gd name="connsiteX38" fmla="*/ 1322043 w 5802267"/>
              <a:gd name="connsiteY38" fmla="*/ 1703502 h 5913665"/>
              <a:gd name="connsiteX39" fmla="*/ 4390746 w 5802267"/>
              <a:gd name="connsiteY39" fmla="*/ 5521218 h 5913665"/>
              <a:gd name="connsiteX40" fmla="*/ 4361306 w 5802267"/>
              <a:gd name="connsiteY40" fmla="*/ 5791892 h 5913665"/>
              <a:gd name="connsiteX41" fmla="*/ 4361306 w 5802267"/>
              <a:gd name="connsiteY41" fmla="*/ 5791890 h 5913665"/>
              <a:gd name="connsiteX42" fmla="*/ 4090633 w 5802267"/>
              <a:gd name="connsiteY42" fmla="*/ 5762451 h 5913665"/>
              <a:gd name="connsiteX43" fmla="*/ 1021930 w 5802267"/>
              <a:gd name="connsiteY43" fmla="*/ 1944735 h 5913665"/>
              <a:gd name="connsiteX44" fmla="*/ 1051370 w 5802267"/>
              <a:gd name="connsiteY44" fmla="*/ 1674060 h 5913665"/>
              <a:gd name="connsiteX45" fmla="*/ 1192803 w 5802267"/>
              <a:gd name="connsiteY45" fmla="*/ 1632723 h 5913665"/>
              <a:gd name="connsiteX46" fmla="*/ 1690240 w 5802267"/>
              <a:gd name="connsiteY46" fmla="*/ 1558765 h 5913665"/>
              <a:gd name="connsiteX47" fmla="*/ 1819480 w 5802267"/>
              <a:gd name="connsiteY47" fmla="*/ 1629543 h 5913665"/>
              <a:gd name="connsiteX48" fmla="*/ 4888183 w 5802267"/>
              <a:gd name="connsiteY48" fmla="*/ 5447260 h 5913665"/>
              <a:gd name="connsiteX49" fmla="*/ 4858742 w 5802267"/>
              <a:gd name="connsiteY49" fmla="*/ 5717934 h 5913665"/>
              <a:gd name="connsiteX50" fmla="*/ 4858742 w 5802267"/>
              <a:gd name="connsiteY50" fmla="*/ 5717933 h 5913665"/>
              <a:gd name="connsiteX51" fmla="*/ 4588069 w 5802267"/>
              <a:gd name="connsiteY51" fmla="*/ 5688492 h 5913665"/>
              <a:gd name="connsiteX52" fmla="*/ 1519366 w 5802267"/>
              <a:gd name="connsiteY52" fmla="*/ 1870777 h 5913665"/>
              <a:gd name="connsiteX53" fmla="*/ 1548806 w 5802267"/>
              <a:gd name="connsiteY53" fmla="*/ 1600103 h 5913665"/>
              <a:gd name="connsiteX54" fmla="*/ 1690240 w 5802267"/>
              <a:gd name="connsiteY54" fmla="*/ 1558765 h 5913665"/>
              <a:gd name="connsiteX55" fmla="*/ 2533937 w 5802267"/>
              <a:gd name="connsiteY55" fmla="*/ 1222772 h 5913665"/>
              <a:gd name="connsiteX56" fmla="*/ 2663177 w 5802267"/>
              <a:gd name="connsiteY56" fmla="*/ 1293551 h 5913665"/>
              <a:gd name="connsiteX57" fmla="*/ 5731879 w 5802267"/>
              <a:gd name="connsiteY57" fmla="*/ 5111269 h 5913665"/>
              <a:gd name="connsiteX58" fmla="*/ 5702439 w 5802267"/>
              <a:gd name="connsiteY58" fmla="*/ 5381942 h 5913665"/>
              <a:gd name="connsiteX59" fmla="*/ 5702440 w 5802267"/>
              <a:gd name="connsiteY59" fmla="*/ 5381940 h 5913665"/>
              <a:gd name="connsiteX60" fmla="*/ 5431766 w 5802267"/>
              <a:gd name="connsiteY60" fmla="*/ 5352501 h 5913665"/>
              <a:gd name="connsiteX61" fmla="*/ 2363063 w 5802267"/>
              <a:gd name="connsiteY61" fmla="*/ 1534784 h 5913665"/>
              <a:gd name="connsiteX62" fmla="*/ 2392503 w 5802267"/>
              <a:gd name="connsiteY62" fmla="*/ 1264110 h 5913665"/>
              <a:gd name="connsiteX63" fmla="*/ 2533937 w 5802267"/>
              <a:gd name="connsiteY63" fmla="*/ 1222772 h 5913665"/>
              <a:gd name="connsiteX64" fmla="*/ 3043458 w 5802267"/>
              <a:gd name="connsiteY64" fmla="*/ 471040 h 5913665"/>
              <a:gd name="connsiteX65" fmla="*/ 3172697 w 5802267"/>
              <a:gd name="connsiteY65" fmla="*/ 541819 h 5913665"/>
              <a:gd name="connsiteX66" fmla="*/ 5802267 w 5802267"/>
              <a:gd name="connsiteY66" fmla="*/ 3813217 h 5913665"/>
              <a:gd name="connsiteX67" fmla="*/ 5802267 w 5802267"/>
              <a:gd name="connsiteY67" fmla="*/ 4427815 h 5913665"/>
              <a:gd name="connsiteX68" fmla="*/ 2872583 w 5802267"/>
              <a:gd name="connsiteY68" fmla="*/ 783051 h 5913665"/>
              <a:gd name="connsiteX69" fmla="*/ 2902024 w 5802267"/>
              <a:gd name="connsiteY69" fmla="*/ 512378 h 5913665"/>
              <a:gd name="connsiteX70" fmla="*/ 3043458 w 5802267"/>
              <a:gd name="connsiteY70" fmla="*/ 471040 h 5913665"/>
              <a:gd name="connsiteX71" fmla="*/ 2482369 w 5802267"/>
              <a:gd name="connsiteY71" fmla="*/ 465809 h 5913665"/>
              <a:gd name="connsiteX72" fmla="*/ 2611608 w 5802267"/>
              <a:gd name="connsiteY72" fmla="*/ 536587 h 5913665"/>
              <a:gd name="connsiteX73" fmla="*/ 5680311 w 5802267"/>
              <a:gd name="connsiteY73" fmla="*/ 4354304 h 5913665"/>
              <a:gd name="connsiteX74" fmla="*/ 5650871 w 5802267"/>
              <a:gd name="connsiteY74" fmla="*/ 4624978 h 5913665"/>
              <a:gd name="connsiteX75" fmla="*/ 5650871 w 5802267"/>
              <a:gd name="connsiteY75" fmla="*/ 4624977 h 5913665"/>
              <a:gd name="connsiteX76" fmla="*/ 5380198 w 5802267"/>
              <a:gd name="connsiteY76" fmla="*/ 4595536 h 5913665"/>
              <a:gd name="connsiteX77" fmla="*/ 2311494 w 5802267"/>
              <a:gd name="connsiteY77" fmla="*/ 777821 h 5913665"/>
              <a:gd name="connsiteX78" fmla="*/ 2340934 w 5802267"/>
              <a:gd name="connsiteY78" fmla="*/ 507147 h 5913665"/>
              <a:gd name="connsiteX79" fmla="*/ 2482369 w 5802267"/>
              <a:gd name="connsiteY79" fmla="*/ 465809 h 5913665"/>
              <a:gd name="connsiteX80" fmla="*/ 3222631 w 5802267"/>
              <a:gd name="connsiteY80" fmla="*/ 1136 h 5913665"/>
              <a:gd name="connsiteX81" fmla="*/ 3351870 w 5802267"/>
              <a:gd name="connsiteY81" fmla="*/ 71913 h 5913665"/>
              <a:gd name="connsiteX82" fmla="*/ 5802267 w 5802267"/>
              <a:gd name="connsiteY82" fmla="*/ 3120407 h 5913665"/>
              <a:gd name="connsiteX83" fmla="*/ 5802267 w 5802267"/>
              <a:gd name="connsiteY83" fmla="*/ 3735006 h 5913665"/>
              <a:gd name="connsiteX84" fmla="*/ 3051756 w 5802267"/>
              <a:gd name="connsiteY84" fmla="*/ 313147 h 5913665"/>
              <a:gd name="connsiteX85" fmla="*/ 3081197 w 5802267"/>
              <a:gd name="connsiteY85" fmla="*/ 42474 h 5913665"/>
              <a:gd name="connsiteX86" fmla="*/ 3222631 w 5802267"/>
              <a:gd name="connsiteY86" fmla="*/ 1136 h 5913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802267" h="5913665">
                <a:moveTo>
                  <a:pt x="213349" y="3194714"/>
                </a:moveTo>
                <a:cubicBezTo>
                  <a:pt x="262331" y="3200042"/>
                  <a:pt x="309282" y="3224055"/>
                  <a:pt x="342588" y="3265492"/>
                </a:cubicBezTo>
                <a:lnTo>
                  <a:pt x="2471205" y="5913665"/>
                </a:lnTo>
                <a:lnTo>
                  <a:pt x="1977188" y="5913665"/>
                </a:lnTo>
                <a:lnTo>
                  <a:pt x="42474" y="3506726"/>
                </a:lnTo>
                <a:cubicBezTo>
                  <a:pt x="-24140" y="3423852"/>
                  <a:pt x="-10960" y="3302666"/>
                  <a:pt x="71915" y="3236052"/>
                </a:cubicBezTo>
                <a:cubicBezTo>
                  <a:pt x="113352" y="3202745"/>
                  <a:pt x="164366" y="3189386"/>
                  <a:pt x="213349" y="3194714"/>
                </a:cubicBezTo>
                <a:close/>
                <a:moveTo>
                  <a:pt x="671198" y="3062232"/>
                </a:moveTo>
                <a:cubicBezTo>
                  <a:pt x="720181" y="3067560"/>
                  <a:pt x="767130" y="3091573"/>
                  <a:pt x="800437" y="3133010"/>
                </a:cubicBezTo>
                <a:lnTo>
                  <a:pt x="3035544" y="5913665"/>
                </a:lnTo>
                <a:lnTo>
                  <a:pt x="2541526" y="5913665"/>
                </a:lnTo>
                <a:lnTo>
                  <a:pt x="500323" y="3374243"/>
                </a:lnTo>
                <a:cubicBezTo>
                  <a:pt x="433709" y="3291369"/>
                  <a:pt x="446889" y="3170186"/>
                  <a:pt x="529764" y="3103570"/>
                </a:cubicBezTo>
                <a:cubicBezTo>
                  <a:pt x="571200" y="3070264"/>
                  <a:pt x="622216" y="3056905"/>
                  <a:pt x="671198" y="3062232"/>
                </a:cubicBezTo>
                <a:close/>
                <a:moveTo>
                  <a:pt x="731021" y="2443849"/>
                </a:moveTo>
                <a:cubicBezTo>
                  <a:pt x="780004" y="2449176"/>
                  <a:pt x="826954" y="2473189"/>
                  <a:pt x="860262" y="2514627"/>
                </a:cubicBezTo>
                <a:lnTo>
                  <a:pt x="3592427" y="5913665"/>
                </a:lnTo>
                <a:lnTo>
                  <a:pt x="3098410" y="5913665"/>
                </a:lnTo>
                <a:lnTo>
                  <a:pt x="560148" y="2755860"/>
                </a:lnTo>
                <a:cubicBezTo>
                  <a:pt x="493532" y="2672987"/>
                  <a:pt x="506713" y="2551801"/>
                  <a:pt x="589587" y="2485187"/>
                </a:cubicBezTo>
                <a:cubicBezTo>
                  <a:pt x="631024" y="2451879"/>
                  <a:pt x="682040" y="2438522"/>
                  <a:pt x="731021" y="2443849"/>
                </a:cubicBezTo>
                <a:close/>
                <a:moveTo>
                  <a:pt x="1180718" y="2310498"/>
                </a:moveTo>
                <a:cubicBezTo>
                  <a:pt x="1229701" y="2315825"/>
                  <a:pt x="1276652" y="2339840"/>
                  <a:pt x="1309959" y="2381276"/>
                </a:cubicBezTo>
                <a:lnTo>
                  <a:pt x="4149313" y="5913665"/>
                </a:lnTo>
                <a:lnTo>
                  <a:pt x="3655296" y="5913665"/>
                </a:lnTo>
                <a:lnTo>
                  <a:pt x="1009845" y="2622509"/>
                </a:lnTo>
                <a:cubicBezTo>
                  <a:pt x="943230" y="2539635"/>
                  <a:pt x="956411" y="2418450"/>
                  <a:pt x="1039285" y="2351836"/>
                </a:cubicBezTo>
                <a:cubicBezTo>
                  <a:pt x="1080722" y="2318528"/>
                  <a:pt x="1131737" y="2305170"/>
                  <a:pt x="1180718" y="2310498"/>
                </a:cubicBezTo>
                <a:close/>
                <a:moveTo>
                  <a:pt x="2362721" y="1702576"/>
                </a:moveTo>
                <a:cubicBezTo>
                  <a:pt x="2411703" y="1707903"/>
                  <a:pt x="2458653" y="1731917"/>
                  <a:pt x="2491961" y="1773354"/>
                </a:cubicBezTo>
                <a:cubicBezTo>
                  <a:pt x="3514862" y="3045927"/>
                  <a:pt x="4537762" y="4318499"/>
                  <a:pt x="5560664" y="5591071"/>
                </a:cubicBezTo>
                <a:cubicBezTo>
                  <a:pt x="5627278" y="5673946"/>
                  <a:pt x="5614097" y="5795130"/>
                  <a:pt x="5531223" y="5861745"/>
                </a:cubicBezTo>
                <a:lnTo>
                  <a:pt x="5531224" y="5861744"/>
                </a:lnTo>
                <a:cubicBezTo>
                  <a:pt x="5448349" y="5928358"/>
                  <a:pt x="5327165" y="5915178"/>
                  <a:pt x="5260550" y="5832303"/>
                </a:cubicBezTo>
                <a:lnTo>
                  <a:pt x="2191846" y="2014587"/>
                </a:lnTo>
                <a:cubicBezTo>
                  <a:pt x="2125232" y="1931713"/>
                  <a:pt x="2138412" y="1810529"/>
                  <a:pt x="2221287" y="1743914"/>
                </a:cubicBezTo>
                <a:cubicBezTo>
                  <a:pt x="2262724" y="1710607"/>
                  <a:pt x="2313739" y="1697248"/>
                  <a:pt x="2362721" y="1702576"/>
                </a:cubicBezTo>
                <a:close/>
                <a:moveTo>
                  <a:pt x="1192803" y="1632723"/>
                </a:moveTo>
                <a:cubicBezTo>
                  <a:pt x="1241786" y="1638050"/>
                  <a:pt x="1288736" y="1662064"/>
                  <a:pt x="1322043" y="1703502"/>
                </a:cubicBezTo>
                <a:cubicBezTo>
                  <a:pt x="2344945" y="2976075"/>
                  <a:pt x="3367845" y="4248645"/>
                  <a:pt x="4390746" y="5521218"/>
                </a:cubicBezTo>
                <a:cubicBezTo>
                  <a:pt x="4457361" y="5604092"/>
                  <a:pt x="4444180" y="5725277"/>
                  <a:pt x="4361306" y="5791892"/>
                </a:cubicBezTo>
                <a:lnTo>
                  <a:pt x="4361306" y="5791890"/>
                </a:lnTo>
                <a:cubicBezTo>
                  <a:pt x="4278432" y="5858505"/>
                  <a:pt x="4157247" y="5845324"/>
                  <a:pt x="4090633" y="5762451"/>
                </a:cubicBezTo>
                <a:lnTo>
                  <a:pt x="1021930" y="1944735"/>
                </a:lnTo>
                <a:cubicBezTo>
                  <a:pt x="955315" y="1861861"/>
                  <a:pt x="968496" y="1740675"/>
                  <a:pt x="1051370" y="1674060"/>
                </a:cubicBezTo>
                <a:cubicBezTo>
                  <a:pt x="1092806" y="1640754"/>
                  <a:pt x="1143822" y="1627395"/>
                  <a:pt x="1192803" y="1632723"/>
                </a:cubicBezTo>
                <a:close/>
                <a:moveTo>
                  <a:pt x="1690240" y="1558765"/>
                </a:moveTo>
                <a:cubicBezTo>
                  <a:pt x="1739222" y="1564092"/>
                  <a:pt x="1786172" y="1588106"/>
                  <a:pt x="1819480" y="1629543"/>
                </a:cubicBezTo>
                <a:cubicBezTo>
                  <a:pt x="2842381" y="2902116"/>
                  <a:pt x="3865281" y="4174688"/>
                  <a:pt x="4888183" y="5447260"/>
                </a:cubicBezTo>
                <a:cubicBezTo>
                  <a:pt x="4954797" y="5530135"/>
                  <a:pt x="4941616" y="5651319"/>
                  <a:pt x="4858742" y="5717934"/>
                </a:cubicBezTo>
                <a:lnTo>
                  <a:pt x="4858742" y="5717933"/>
                </a:lnTo>
                <a:cubicBezTo>
                  <a:pt x="4775868" y="5784547"/>
                  <a:pt x="4654684" y="5771367"/>
                  <a:pt x="4588069" y="5688492"/>
                </a:cubicBezTo>
                <a:lnTo>
                  <a:pt x="1519366" y="1870777"/>
                </a:lnTo>
                <a:cubicBezTo>
                  <a:pt x="1452751" y="1787902"/>
                  <a:pt x="1465932" y="1666718"/>
                  <a:pt x="1548806" y="1600103"/>
                </a:cubicBezTo>
                <a:cubicBezTo>
                  <a:pt x="1590243" y="1566796"/>
                  <a:pt x="1641258" y="1553437"/>
                  <a:pt x="1690240" y="1558765"/>
                </a:cubicBezTo>
                <a:close/>
                <a:moveTo>
                  <a:pt x="2533937" y="1222772"/>
                </a:moveTo>
                <a:cubicBezTo>
                  <a:pt x="2582919" y="1228100"/>
                  <a:pt x="2629869" y="1252114"/>
                  <a:pt x="2663177" y="1293551"/>
                </a:cubicBezTo>
                <a:cubicBezTo>
                  <a:pt x="3686078" y="2566123"/>
                  <a:pt x="4708978" y="3838696"/>
                  <a:pt x="5731879" y="5111269"/>
                </a:cubicBezTo>
                <a:cubicBezTo>
                  <a:pt x="5798494" y="5194142"/>
                  <a:pt x="5785313" y="5315327"/>
                  <a:pt x="5702439" y="5381942"/>
                </a:cubicBezTo>
                <a:lnTo>
                  <a:pt x="5702440" y="5381940"/>
                </a:lnTo>
                <a:cubicBezTo>
                  <a:pt x="5619565" y="5448555"/>
                  <a:pt x="5498381" y="5435374"/>
                  <a:pt x="5431766" y="5352501"/>
                </a:cubicBezTo>
                <a:lnTo>
                  <a:pt x="2363063" y="1534784"/>
                </a:lnTo>
                <a:cubicBezTo>
                  <a:pt x="2296448" y="1451910"/>
                  <a:pt x="2309628" y="1330726"/>
                  <a:pt x="2392503" y="1264110"/>
                </a:cubicBezTo>
                <a:cubicBezTo>
                  <a:pt x="2433940" y="1230803"/>
                  <a:pt x="2484955" y="1217446"/>
                  <a:pt x="2533937" y="1222772"/>
                </a:cubicBezTo>
                <a:close/>
                <a:moveTo>
                  <a:pt x="3043458" y="471040"/>
                </a:moveTo>
                <a:cubicBezTo>
                  <a:pt x="3092440" y="476367"/>
                  <a:pt x="3139390" y="500381"/>
                  <a:pt x="3172697" y="541819"/>
                </a:cubicBezTo>
                <a:lnTo>
                  <a:pt x="5802267" y="3813217"/>
                </a:lnTo>
                <a:lnTo>
                  <a:pt x="5802267" y="4427815"/>
                </a:lnTo>
                <a:lnTo>
                  <a:pt x="2872583" y="783051"/>
                </a:lnTo>
                <a:cubicBezTo>
                  <a:pt x="2805969" y="700177"/>
                  <a:pt x="2819149" y="578992"/>
                  <a:pt x="2902024" y="512378"/>
                </a:cubicBezTo>
                <a:cubicBezTo>
                  <a:pt x="2943461" y="479071"/>
                  <a:pt x="2994476" y="465712"/>
                  <a:pt x="3043458" y="471040"/>
                </a:cubicBezTo>
                <a:close/>
                <a:moveTo>
                  <a:pt x="2482369" y="465809"/>
                </a:moveTo>
                <a:cubicBezTo>
                  <a:pt x="2531351" y="471136"/>
                  <a:pt x="2578301" y="495150"/>
                  <a:pt x="2611608" y="536587"/>
                </a:cubicBezTo>
                <a:cubicBezTo>
                  <a:pt x="3634510" y="1809160"/>
                  <a:pt x="4657410" y="3081733"/>
                  <a:pt x="5680311" y="4354304"/>
                </a:cubicBezTo>
                <a:cubicBezTo>
                  <a:pt x="5746926" y="4437179"/>
                  <a:pt x="5733745" y="4558363"/>
                  <a:pt x="5650871" y="4624978"/>
                </a:cubicBezTo>
                <a:lnTo>
                  <a:pt x="5650871" y="4624977"/>
                </a:lnTo>
                <a:cubicBezTo>
                  <a:pt x="5567997" y="4691591"/>
                  <a:pt x="5446812" y="4678411"/>
                  <a:pt x="5380198" y="4595536"/>
                </a:cubicBezTo>
                <a:lnTo>
                  <a:pt x="2311494" y="777821"/>
                </a:lnTo>
                <a:cubicBezTo>
                  <a:pt x="2244879" y="694946"/>
                  <a:pt x="2258060" y="573762"/>
                  <a:pt x="2340934" y="507147"/>
                </a:cubicBezTo>
                <a:cubicBezTo>
                  <a:pt x="2382372" y="473840"/>
                  <a:pt x="2433388" y="460481"/>
                  <a:pt x="2482369" y="465809"/>
                </a:cubicBezTo>
                <a:close/>
                <a:moveTo>
                  <a:pt x="3222631" y="1136"/>
                </a:moveTo>
                <a:cubicBezTo>
                  <a:pt x="3271613" y="6462"/>
                  <a:pt x="3318564" y="30477"/>
                  <a:pt x="3351870" y="71913"/>
                </a:cubicBezTo>
                <a:lnTo>
                  <a:pt x="5802267" y="3120407"/>
                </a:lnTo>
                <a:lnTo>
                  <a:pt x="5802267" y="3735006"/>
                </a:lnTo>
                <a:lnTo>
                  <a:pt x="3051756" y="313147"/>
                </a:lnTo>
                <a:cubicBezTo>
                  <a:pt x="2985142" y="230273"/>
                  <a:pt x="2998322" y="109088"/>
                  <a:pt x="3081197" y="42474"/>
                </a:cubicBezTo>
                <a:cubicBezTo>
                  <a:pt x="3122634" y="9166"/>
                  <a:pt x="3173649" y="-4192"/>
                  <a:pt x="3222631" y="1136"/>
                </a:cubicBezTo>
                <a:close/>
              </a:path>
            </a:pathLst>
          </a:custGeom>
        </p:spPr>
      </p:pic>
      <p:sp>
        <p:nvSpPr>
          <p:cNvPr id="26" name="TextBox 25"/>
          <p:cNvSpPr txBox="1"/>
          <p:nvPr/>
        </p:nvSpPr>
        <p:spPr>
          <a:xfrm>
            <a:off x="773385" y="1730946"/>
            <a:ext cx="5322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3384" y="2443632"/>
            <a:ext cx="5442689" cy="167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 같은 대학교 학생들 끼리 소통 및 정보 공유용 커뮤니티 사이트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공적인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주제뿐만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아니라 개인적인 고민 등 자유로운 주제로 소통하기 위함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중고 물품 거래까지 가능한 사이트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일러스트, 캐릭터 (컨셉), 학생, 대학생, 청년 (성인) (jv11974692) - 게티이미지뱅크">
            <a:extLst>
              <a:ext uri="{FF2B5EF4-FFF2-40B4-BE49-F238E27FC236}">
                <a16:creationId xmlns:a16="http://schemas.microsoft.com/office/drawing/2014/main" id="{26498407-FD89-09B9-5F71-1E06BB7E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78" y="4245848"/>
            <a:ext cx="2501323" cy="250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89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7" y="1181625"/>
            <a:ext cx="5852667" cy="56636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01138C-0737-44B3-95DF-6766A8186DC1}"/>
              </a:ext>
            </a:extLst>
          </p:cNvPr>
          <p:cNvSpPr/>
          <p:nvPr/>
        </p:nvSpPr>
        <p:spPr>
          <a:xfrm>
            <a:off x="1" y="1"/>
            <a:ext cx="529822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4CD3EAD7-659B-4D0C-86CE-C4591C687CBE}"/>
              </a:ext>
            </a:extLst>
          </p:cNvPr>
          <p:cNvSpPr/>
          <p:nvPr/>
        </p:nvSpPr>
        <p:spPr>
          <a:xfrm flipH="1" flipV="1">
            <a:off x="11451767" y="263129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723214" y="263129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7232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자유형: 도형 49">
            <a:extLst>
              <a:ext uri="{FF2B5EF4-FFF2-40B4-BE49-F238E27FC236}">
                <a16:creationId xmlns:a16="http://schemas.microsoft.com/office/drawing/2014/main" id="{7D73BD61-1058-4F27-89A6-D5F3E84FD4BA}"/>
              </a:ext>
            </a:extLst>
          </p:cNvPr>
          <p:cNvSpPr/>
          <p:nvPr/>
        </p:nvSpPr>
        <p:spPr>
          <a:xfrm flipH="1">
            <a:off x="1341634" y="1424723"/>
            <a:ext cx="4866852" cy="508634"/>
          </a:xfrm>
          <a:custGeom>
            <a:avLst/>
            <a:gdLst>
              <a:gd name="connsiteX0" fmla="*/ 0 w 4531138"/>
              <a:gd name="connsiteY0" fmla="*/ 0 h 467075"/>
              <a:gd name="connsiteX1" fmla="*/ 692851 w 4531138"/>
              <a:gd name="connsiteY1" fmla="*/ 0 h 467075"/>
              <a:gd name="connsiteX2" fmla="*/ 692851 w 4531138"/>
              <a:gd name="connsiteY2" fmla="*/ 1117 h 467075"/>
              <a:gd name="connsiteX3" fmla="*/ 4298159 w 4531138"/>
              <a:gd name="connsiteY3" fmla="*/ 1117 h 467075"/>
              <a:gd name="connsiteX4" fmla="*/ 4531138 w 4531138"/>
              <a:gd name="connsiteY4" fmla="*/ 234096 h 467075"/>
              <a:gd name="connsiteX5" fmla="*/ 4531137 w 4531138"/>
              <a:gd name="connsiteY5" fmla="*/ 234096 h 467075"/>
              <a:gd name="connsiteX6" fmla="*/ 4298158 w 4531138"/>
              <a:gd name="connsiteY6" fmla="*/ 467075 h 467075"/>
              <a:gd name="connsiteX7" fmla="*/ 232979 w 4531138"/>
              <a:gd name="connsiteY7" fmla="*/ 467074 h 467075"/>
              <a:gd name="connsiteX8" fmla="*/ 221899 w 4531138"/>
              <a:gd name="connsiteY8" fmla="*/ 465957 h 467075"/>
              <a:gd name="connsiteX9" fmla="*/ 0 w 4531138"/>
              <a:gd name="connsiteY9" fmla="*/ 465957 h 467075"/>
              <a:gd name="connsiteX10" fmla="*/ 0 w 4531138"/>
              <a:gd name="connsiteY10" fmla="*/ 234096 h 467075"/>
              <a:gd name="connsiteX11" fmla="*/ 0 w 4531138"/>
              <a:gd name="connsiteY11" fmla="*/ 234095 h 46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1138" h="467075">
                <a:moveTo>
                  <a:pt x="0" y="0"/>
                </a:moveTo>
                <a:lnTo>
                  <a:pt x="692851" y="0"/>
                </a:lnTo>
                <a:lnTo>
                  <a:pt x="692851" y="1117"/>
                </a:lnTo>
                <a:lnTo>
                  <a:pt x="4298159" y="1117"/>
                </a:lnTo>
                <a:cubicBezTo>
                  <a:pt x="4426830" y="1117"/>
                  <a:pt x="4531138" y="105425"/>
                  <a:pt x="4531138" y="234096"/>
                </a:cubicBezTo>
                <a:lnTo>
                  <a:pt x="4531137" y="234096"/>
                </a:lnTo>
                <a:cubicBezTo>
                  <a:pt x="4531137" y="362767"/>
                  <a:pt x="4426829" y="467075"/>
                  <a:pt x="4298158" y="467075"/>
                </a:cubicBezTo>
                <a:lnTo>
                  <a:pt x="232979" y="467074"/>
                </a:lnTo>
                <a:lnTo>
                  <a:pt x="221899" y="465957"/>
                </a:lnTo>
                <a:lnTo>
                  <a:pt x="0" y="465957"/>
                </a:lnTo>
                <a:lnTo>
                  <a:pt x="0" y="234096"/>
                </a:lnTo>
                <a:lnTo>
                  <a:pt x="0" y="234095"/>
                </a:lnTo>
                <a:close/>
              </a:path>
            </a:pathLst>
          </a:custGeom>
          <a:solidFill>
            <a:srgbClr val="498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자유형: 도형 51">
            <a:extLst>
              <a:ext uri="{FF2B5EF4-FFF2-40B4-BE49-F238E27FC236}">
                <a16:creationId xmlns:a16="http://schemas.microsoft.com/office/drawing/2014/main" id="{3F7A146C-56C1-4008-9446-C3F6CDAE13E7}"/>
              </a:ext>
            </a:extLst>
          </p:cNvPr>
          <p:cNvSpPr/>
          <p:nvPr/>
        </p:nvSpPr>
        <p:spPr>
          <a:xfrm>
            <a:off x="6136460" y="1498590"/>
            <a:ext cx="4866852" cy="551775"/>
          </a:xfrm>
          <a:custGeom>
            <a:avLst/>
            <a:gdLst>
              <a:gd name="connsiteX0" fmla="*/ 0 w 4531138"/>
              <a:gd name="connsiteY0" fmla="*/ 0 h 467075"/>
              <a:gd name="connsiteX1" fmla="*/ 692851 w 4531138"/>
              <a:gd name="connsiteY1" fmla="*/ 0 h 467075"/>
              <a:gd name="connsiteX2" fmla="*/ 692851 w 4531138"/>
              <a:gd name="connsiteY2" fmla="*/ 1117 h 467075"/>
              <a:gd name="connsiteX3" fmla="*/ 4298159 w 4531138"/>
              <a:gd name="connsiteY3" fmla="*/ 1117 h 467075"/>
              <a:gd name="connsiteX4" fmla="*/ 4531138 w 4531138"/>
              <a:gd name="connsiteY4" fmla="*/ 234096 h 467075"/>
              <a:gd name="connsiteX5" fmla="*/ 4531137 w 4531138"/>
              <a:gd name="connsiteY5" fmla="*/ 234096 h 467075"/>
              <a:gd name="connsiteX6" fmla="*/ 4298158 w 4531138"/>
              <a:gd name="connsiteY6" fmla="*/ 467075 h 467075"/>
              <a:gd name="connsiteX7" fmla="*/ 232979 w 4531138"/>
              <a:gd name="connsiteY7" fmla="*/ 467074 h 467075"/>
              <a:gd name="connsiteX8" fmla="*/ 221899 w 4531138"/>
              <a:gd name="connsiteY8" fmla="*/ 465957 h 467075"/>
              <a:gd name="connsiteX9" fmla="*/ 0 w 4531138"/>
              <a:gd name="connsiteY9" fmla="*/ 465957 h 467075"/>
              <a:gd name="connsiteX10" fmla="*/ 0 w 4531138"/>
              <a:gd name="connsiteY10" fmla="*/ 234096 h 467075"/>
              <a:gd name="connsiteX11" fmla="*/ 0 w 4531138"/>
              <a:gd name="connsiteY11" fmla="*/ 234095 h 46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1138" h="467075">
                <a:moveTo>
                  <a:pt x="0" y="0"/>
                </a:moveTo>
                <a:lnTo>
                  <a:pt x="692851" y="0"/>
                </a:lnTo>
                <a:lnTo>
                  <a:pt x="692851" y="1117"/>
                </a:lnTo>
                <a:lnTo>
                  <a:pt x="4298159" y="1117"/>
                </a:lnTo>
                <a:cubicBezTo>
                  <a:pt x="4426830" y="1117"/>
                  <a:pt x="4531138" y="105425"/>
                  <a:pt x="4531138" y="234096"/>
                </a:cubicBezTo>
                <a:lnTo>
                  <a:pt x="4531137" y="234096"/>
                </a:lnTo>
                <a:cubicBezTo>
                  <a:pt x="4531137" y="362767"/>
                  <a:pt x="4426829" y="467075"/>
                  <a:pt x="4298158" y="467075"/>
                </a:cubicBezTo>
                <a:lnTo>
                  <a:pt x="232979" y="467074"/>
                </a:lnTo>
                <a:lnTo>
                  <a:pt x="221899" y="465957"/>
                </a:lnTo>
                <a:lnTo>
                  <a:pt x="0" y="465957"/>
                </a:lnTo>
                <a:lnTo>
                  <a:pt x="0" y="234096"/>
                </a:lnTo>
                <a:lnTo>
                  <a:pt x="0" y="234095"/>
                </a:lnTo>
                <a:close/>
              </a:path>
            </a:pathLst>
          </a:custGeom>
          <a:solidFill>
            <a:srgbClr val="7F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B2EB5BB1-457B-41BF-B3AB-12AD67FA9F65}"/>
              </a:ext>
            </a:extLst>
          </p:cNvPr>
          <p:cNvSpPr/>
          <p:nvPr/>
        </p:nvSpPr>
        <p:spPr>
          <a:xfrm flipH="1">
            <a:off x="6136460" y="1765792"/>
            <a:ext cx="72026" cy="7616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31FF2-1582-45ED-A049-B99AFC9FEE80}"/>
              </a:ext>
            </a:extLst>
          </p:cNvPr>
          <p:cNvSpPr txBox="1"/>
          <p:nvPr/>
        </p:nvSpPr>
        <p:spPr>
          <a:xfrm>
            <a:off x="1656772" y="150862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 부분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A2947-F95D-D6AE-3F32-616DDBCF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112" y="4326622"/>
            <a:ext cx="2399093" cy="61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C72C9F-D064-4216-C8C6-F5F0CDFF7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96" y="2949248"/>
            <a:ext cx="2976418" cy="959503"/>
          </a:xfrm>
          <a:prstGeom prst="rect">
            <a:avLst/>
          </a:prstGeom>
        </p:spPr>
      </p:pic>
      <p:pic>
        <p:nvPicPr>
          <p:cNvPr id="1028" name="Picture 4" descr="HTML+CSS+JS] DOM">
            <a:extLst>
              <a:ext uri="{FF2B5EF4-FFF2-40B4-BE49-F238E27FC236}">
                <a16:creationId xmlns:a16="http://schemas.microsoft.com/office/drawing/2014/main" id="{3DFA00D5-3792-5CAC-600D-E9CE558D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653" y="2918940"/>
            <a:ext cx="1789579" cy="99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635F8-AAD8-CBCC-18DA-0BE177BA313E}"/>
              </a:ext>
            </a:extLst>
          </p:cNvPr>
          <p:cNvSpPr txBox="1"/>
          <p:nvPr/>
        </p:nvSpPr>
        <p:spPr>
          <a:xfrm>
            <a:off x="1954429" y="2422741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프레임워크 </a:t>
            </a:r>
            <a:r>
              <a:rPr lang="en-US" altLang="ko-KR" dirty="0"/>
              <a:t>: </a:t>
            </a:r>
            <a:r>
              <a:rPr lang="en-US" altLang="ko-KR" dirty="0" err="1"/>
              <a:t>SpringBoot</a:t>
            </a:r>
            <a:endParaRPr lang="ko-KR" altLang="en-US" dirty="0"/>
          </a:p>
        </p:txBody>
      </p:sp>
      <p:pic>
        <p:nvPicPr>
          <p:cNvPr id="1030" name="Picture 6" descr="카카오뱅크는 어떻게 MySQL로 데이터 유실을 막았을까 - Byline Network">
            <a:extLst>
              <a:ext uri="{FF2B5EF4-FFF2-40B4-BE49-F238E27FC236}">
                <a16:creationId xmlns:a16="http://schemas.microsoft.com/office/drawing/2014/main" id="{417B403D-5553-EFCF-DC13-93B718FB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57" y="5091704"/>
            <a:ext cx="1608587" cy="67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Query(), $() 의 정체">
            <a:extLst>
              <a:ext uri="{FF2B5EF4-FFF2-40B4-BE49-F238E27FC236}">
                <a16:creationId xmlns:a16="http://schemas.microsoft.com/office/drawing/2014/main" id="{DF3578FA-48F8-3DC1-7FE3-750699CD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010" y="2717088"/>
            <a:ext cx="2514573" cy="150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87F74-F919-9CF3-E126-57BD9B197537}"/>
              </a:ext>
            </a:extLst>
          </p:cNvPr>
          <p:cNvSpPr txBox="1"/>
          <p:nvPr/>
        </p:nvSpPr>
        <p:spPr>
          <a:xfrm>
            <a:off x="6824694" y="2454792"/>
            <a:ext cx="299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View: HTML,CSS,JS(jQuery)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1A1FC-AD85-9C27-75E4-27B1FE90662A}"/>
              </a:ext>
            </a:extLst>
          </p:cNvPr>
          <p:cNvSpPr txBox="1"/>
          <p:nvPr/>
        </p:nvSpPr>
        <p:spPr>
          <a:xfrm>
            <a:off x="7660857" y="4450840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 : MySQL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416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n shaking hands Free Photo">
            <a:extLst>
              <a:ext uri="{FF2B5EF4-FFF2-40B4-BE49-F238E27FC236}">
                <a16:creationId xmlns:a16="http://schemas.microsoft.com/office/drawing/2014/main" id="{44B9DA52-2A3C-45C6-80D6-2D6CEC1B4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r="6424"/>
          <a:stretch/>
        </p:blipFill>
        <p:spPr bwMode="auto">
          <a:xfrm flipV="1">
            <a:off x="0" y="-5302"/>
            <a:ext cx="8246533" cy="68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D88B1B-14FC-457D-90A8-D89087C80DF1}"/>
              </a:ext>
            </a:extLst>
          </p:cNvPr>
          <p:cNvSpPr/>
          <p:nvPr/>
        </p:nvSpPr>
        <p:spPr>
          <a:xfrm>
            <a:off x="0" y="-5302"/>
            <a:ext cx="8246533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78541-609A-4403-A5AA-F6D8AD4EEB0E}"/>
              </a:ext>
            </a:extLst>
          </p:cNvPr>
          <p:cNvSpPr txBox="1"/>
          <p:nvPr/>
        </p:nvSpPr>
        <p:spPr>
          <a:xfrm>
            <a:off x="663192" y="818850"/>
            <a:ext cx="6059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기능구현 결과</a:t>
            </a:r>
            <a:endParaRPr lang="en-US" altLang="ko-KR" sz="4800" b="1" dirty="0">
              <a:solidFill>
                <a:schemeClr val="bg1"/>
              </a:solidFill>
              <a:effectLst>
                <a:outerShdw blurRad="25400" dist="12700" dir="2700000" algn="tl">
                  <a:srgbClr val="000000">
                    <a:alpha val="4900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2165" y="448733"/>
            <a:ext cx="6220307" cy="1611561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0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6321094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0919" y="1290049"/>
            <a:ext cx="10146771" cy="4845849"/>
          </a:xfrm>
          <a:prstGeom prst="rect">
            <a:avLst/>
          </a:prstGeom>
          <a:noFill/>
          <a:ln w="127000">
            <a:gradFill flip="none" rotWithShape="1">
              <a:gsLst>
                <a:gs pos="0">
                  <a:srgbClr val="475DCD"/>
                </a:gs>
                <a:gs pos="100000">
                  <a:srgbClr val="83E1CA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2A890-B5CF-64F9-6E0B-A5333038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93400"/>
            <a:ext cx="4518076" cy="45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9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C844-265C-400C-A408-6A397ACE9D1D}"/>
              </a:ext>
            </a:extLst>
          </p:cNvPr>
          <p:cNvSpPr/>
          <p:nvPr/>
        </p:nvSpPr>
        <p:spPr>
          <a:xfrm>
            <a:off x="11315699" y="1"/>
            <a:ext cx="876301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E8A5FFA-781C-46B3-8F65-5E71B52A5212}"/>
              </a:ext>
            </a:extLst>
          </p:cNvPr>
          <p:cNvSpPr/>
          <p:nvPr/>
        </p:nvSpPr>
        <p:spPr>
          <a:xfrm flipH="1" flipV="1">
            <a:off x="10597691" y="209202"/>
            <a:ext cx="523875" cy="523875"/>
          </a:xfrm>
          <a:prstGeom prst="rtTriangle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1620000" scaled="0"/>
          </a:gradFill>
          <a:ln>
            <a:noFill/>
          </a:ln>
          <a:effectLst>
            <a:outerShdw blurRad="114300" dist="381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0D50F-A758-478A-BC6C-A1EAA6E8D6B4}"/>
              </a:ext>
            </a:extLst>
          </p:cNvPr>
          <p:cNvSpPr txBox="1"/>
          <p:nvPr/>
        </p:nvSpPr>
        <p:spPr>
          <a:xfrm>
            <a:off x="160334" y="257001"/>
            <a:ext cx="720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200" b="1" dirty="0">
                <a:gradFill flip="none" rotWithShape="1">
                  <a:gsLst>
                    <a:gs pos="0">
                      <a:srgbClr val="475DCD"/>
                    </a:gs>
                    <a:gs pos="100000">
                      <a:srgbClr val="4ED4B4"/>
                    </a:gs>
                  </a:gsLst>
                  <a:lin ang="0" scaled="1"/>
                  <a:tileRect/>
                </a:gra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기능구현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EA72E-3187-45EA-A2BB-AD9ACF12BB69}"/>
              </a:ext>
            </a:extLst>
          </p:cNvPr>
          <p:cNvSpPr/>
          <p:nvPr/>
        </p:nvSpPr>
        <p:spPr>
          <a:xfrm>
            <a:off x="12014" y="872554"/>
            <a:ext cx="7356051" cy="45719"/>
          </a:xfrm>
          <a:prstGeom prst="rect">
            <a:avLst/>
          </a:prstGeom>
          <a:gradFill>
            <a:gsLst>
              <a:gs pos="0">
                <a:srgbClr val="475DCD"/>
              </a:gs>
              <a:gs pos="100000">
                <a:srgbClr val="4ED4B4"/>
              </a:gs>
            </a:gsLst>
            <a:lin ang="0" scaled="1"/>
          </a:gradFill>
          <a:ln>
            <a:noFill/>
          </a:ln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96098" y="5785383"/>
            <a:ext cx="10371902" cy="387298"/>
            <a:chOff x="1236145" y="3021390"/>
            <a:chExt cx="5003788" cy="3405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399B1C-24FC-4D44-8E19-87C029C49B08}"/>
                </a:ext>
              </a:extLst>
            </p:cNvPr>
            <p:cNvSpPr/>
            <p:nvPr/>
          </p:nvSpPr>
          <p:spPr>
            <a:xfrm>
              <a:off x="1236145" y="3178807"/>
              <a:ext cx="5003788" cy="183143"/>
            </a:xfrm>
            <a:prstGeom prst="rect">
              <a:avLst/>
            </a:prstGeom>
            <a:gradFill>
              <a:gsLst>
                <a:gs pos="0">
                  <a:srgbClr val="475DCD"/>
                </a:gs>
                <a:gs pos="100000">
                  <a:srgbClr val="4ED4B4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7C48DF48-7779-46E8-80FB-9F8BF85DDF87}"/>
                </a:ext>
              </a:extLst>
            </p:cNvPr>
            <p:cNvSpPr/>
            <p:nvPr/>
          </p:nvSpPr>
          <p:spPr>
            <a:xfrm>
              <a:off x="1236145" y="3021390"/>
              <a:ext cx="5003788" cy="157416"/>
            </a:xfrm>
            <a:prstGeom prst="trapezoid">
              <a:avLst>
                <a:gd name="adj" fmla="val 280475"/>
              </a:avLst>
            </a:prstGeom>
            <a:gradFill>
              <a:gsLst>
                <a:gs pos="0">
                  <a:srgbClr val="3B5197"/>
                </a:gs>
                <a:gs pos="100000">
                  <a:srgbClr val="2F7563"/>
                </a:gs>
              </a:gsLst>
              <a:lin ang="16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0919" y="1060529"/>
            <a:ext cx="10146771" cy="4570436"/>
          </a:xfrm>
          <a:prstGeom prst="rect">
            <a:avLst/>
          </a:prstGeom>
          <a:noFill/>
          <a:ln w="127000">
            <a:gradFill flip="none" rotWithShape="1">
              <a:gsLst>
                <a:gs pos="0">
                  <a:srgbClr val="475DCD"/>
                </a:gs>
                <a:gs pos="100000">
                  <a:srgbClr val="83E1CA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41E30-7B66-6D90-088A-12712207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03" y="1137026"/>
            <a:ext cx="6574178" cy="44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2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n shaking hands Free Photo">
            <a:extLst>
              <a:ext uri="{FF2B5EF4-FFF2-40B4-BE49-F238E27FC236}">
                <a16:creationId xmlns:a16="http://schemas.microsoft.com/office/drawing/2014/main" id="{44B9DA52-2A3C-45C6-80D6-2D6CEC1B4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r="6424"/>
          <a:stretch/>
        </p:blipFill>
        <p:spPr bwMode="auto">
          <a:xfrm flipV="1">
            <a:off x="0" y="-5302"/>
            <a:ext cx="8246533" cy="68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D88B1B-14FC-457D-90A8-D89087C80DF1}"/>
              </a:ext>
            </a:extLst>
          </p:cNvPr>
          <p:cNvSpPr/>
          <p:nvPr/>
        </p:nvSpPr>
        <p:spPr>
          <a:xfrm>
            <a:off x="0" y="-5302"/>
            <a:ext cx="8246533" cy="6857999"/>
          </a:xfrm>
          <a:prstGeom prst="rect">
            <a:avLst/>
          </a:prstGeom>
          <a:gradFill flip="none" rotWithShape="1">
            <a:gsLst>
              <a:gs pos="0">
                <a:srgbClr val="475DCD">
                  <a:alpha val="70000"/>
                </a:srgbClr>
              </a:gs>
              <a:gs pos="100000">
                <a:srgbClr val="4ED4B4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78541-609A-4403-A5AA-F6D8AD4EEB0E}"/>
              </a:ext>
            </a:extLst>
          </p:cNvPr>
          <p:cNvSpPr txBox="1"/>
          <p:nvPr/>
        </p:nvSpPr>
        <p:spPr>
          <a:xfrm>
            <a:off x="663192" y="818850"/>
            <a:ext cx="6059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UI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9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결과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02165" y="448733"/>
            <a:ext cx="6220307" cy="1638685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91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9261</TotalTime>
  <Words>365</Words>
  <Application>Microsoft Office PowerPoint</Application>
  <PresentationFormat>와이드스크린</PresentationFormat>
  <Paragraphs>82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나눔바른고딕</vt:lpstr>
      <vt:lpstr>나눔스퀘어 ExtraBold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원윤아</dc:creator>
  <cp:lastModifiedBy>송 현진</cp:lastModifiedBy>
  <cp:revision>197</cp:revision>
  <dcterms:created xsi:type="dcterms:W3CDTF">2019-05-20T01:27:47Z</dcterms:created>
  <dcterms:modified xsi:type="dcterms:W3CDTF">2022-05-30T03:53:21Z</dcterms:modified>
</cp:coreProperties>
</file>